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41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520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10/19/2021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027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10/19/2021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7131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10/19/2021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420987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10/19/2021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0981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10/19/2021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9515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pPr/>
              <a:t>10/19/2021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4746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9979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917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525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71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042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267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556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141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172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602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10/19/2021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948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.org/TR/html401/interact/forms.html" TargetMode="External"/><Relationship Id="rId2" Type="http://schemas.openxmlformats.org/officeDocument/2006/relationships/hyperlink" Target="https://en.wikipedia.org/wiki/Hypertext_Transfer_Protoco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A green object on a black surface&#10;&#10;Description automatically generated with low confidence">
            <a:extLst>
              <a:ext uri="{FF2B5EF4-FFF2-40B4-BE49-F238E27FC236}">
                <a16:creationId xmlns:a16="http://schemas.microsoft.com/office/drawing/2014/main" id="{3D0B479C-F624-458F-AC3B-D7343F94BF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1F5C12-6C7B-4C90-91EE-501F8478BC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06639" y="215153"/>
            <a:ext cx="7178723" cy="1757082"/>
          </a:xfrm>
        </p:spPr>
        <p:txBody>
          <a:bodyPr anchor="b"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Brute force attacks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A3ABAE-B72A-4778-A567-5B327ACC0D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4090" y="2145553"/>
            <a:ext cx="5663821" cy="1027953"/>
          </a:xfrm>
        </p:spPr>
        <p:txBody>
          <a:bodyPr anchor="t">
            <a:normAutofit/>
          </a:bodyPr>
          <a:lstStyle/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244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1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9DE9B-319A-4973-B41E-A61124D5D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F3B67-CCFE-4C01-A525-036F3F672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internet works over a protocol called HTTP</a:t>
            </a:r>
          </a:p>
          <a:p>
            <a:r>
              <a:rPr lang="en-US" dirty="0"/>
              <a:t>In HTTP, there are different methods (GET, POST,…)</a:t>
            </a:r>
          </a:p>
          <a:p>
            <a:r>
              <a:rPr lang="en-US" dirty="0"/>
              <a:t>GET retrieves resources (</a:t>
            </a:r>
            <a:r>
              <a:rPr lang="en-US" dirty="0" err="1"/>
              <a:t>ie</a:t>
            </a:r>
            <a:r>
              <a:rPr lang="en-US" dirty="0"/>
              <a:t>. Pages)</a:t>
            </a:r>
          </a:p>
          <a:p>
            <a:r>
              <a:rPr lang="en-US" dirty="0"/>
              <a:t>POST sends information to the server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To login, the browser sends a POST request with the username &amp; password</a:t>
            </a:r>
          </a:p>
        </p:txBody>
      </p:sp>
    </p:spTree>
    <p:extLst>
      <p:ext uri="{BB962C8B-B14F-4D97-AF65-F5344CB8AC3E}">
        <p14:creationId xmlns:p14="http://schemas.microsoft.com/office/powerpoint/2010/main" val="4194617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15469-4779-4FC7-A2FA-9DD1CF5A8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Authentication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EE592-08F5-4723-B7B8-FE4B0AB37F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website has no idea who is using the browser, it only receives HTTP requests</a:t>
            </a:r>
          </a:p>
          <a:p>
            <a:r>
              <a:rPr lang="en-US" dirty="0"/>
              <a:t>The server can “challenge” the user to provide a correct username-password combination</a:t>
            </a:r>
          </a:p>
          <a:p>
            <a:r>
              <a:rPr lang="en-US" dirty="0"/>
              <a:t>If the challenge works, the user </a:t>
            </a:r>
            <a:r>
              <a:rPr lang="en-US"/>
              <a:t>is authenticated.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650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40ED1-4894-48ED-B497-C9E343494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Brute Force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60821-CAD4-4082-A98F-5F3C4142A0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Keep trying different things until something works</a:t>
            </a:r>
          </a:p>
          <a:p>
            <a:r>
              <a:rPr lang="en-US" dirty="0"/>
              <a:t>A website without proper protection can be vulnerable</a:t>
            </a:r>
          </a:p>
          <a:p>
            <a:endParaRPr lang="en-US" dirty="0"/>
          </a:p>
          <a:p>
            <a:r>
              <a:rPr lang="en-US" dirty="0"/>
              <a:t>To trick a website, try combinations of usernames and passwords until one works</a:t>
            </a:r>
          </a:p>
          <a:p>
            <a:r>
              <a:rPr lang="en-US" dirty="0"/>
              <a:t>Bonus points if the website has extra specific messages</a:t>
            </a:r>
          </a:p>
          <a:p>
            <a:pPr lvl="1"/>
            <a:r>
              <a:rPr lang="en-US" dirty="0"/>
              <a:t>Username not found vs No username-password combination</a:t>
            </a:r>
          </a:p>
        </p:txBody>
      </p:sp>
    </p:spTree>
    <p:extLst>
      <p:ext uri="{BB962C8B-B14F-4D97-AF65-F5344CB8AC3E}">
        <p14:creationId xmlns:p14="http://schemas.microsoft.com/office/powerpoint/2010/main" val="688905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C26F8-2C3E-4D9C-A43F-37FB9B697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C7FA1-60F2-4A16-BF77-07CAED760A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https://en.wikipedia.org/wiki/Hypertext_Transfer_Protocol</a:t>
            </a:r>
            <a:endParaRPr lang="en-US" dirty="0"/>
          </a:p>
          <a:p>
            <a:r>
              <a:rPr lang="en-US" dirty="0">
                <a:hlinkClick r:id="rId3"/>
              </a:rPr>
              <a:t>https://www.w3.org/TR/html401/interact/forms.html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532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CF33A-797F-4A1B-8039-698375E83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3829" y="1447800"/>
            <a:ext cx="439782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pic>
        <p:nvPicPr>
          <p:cNvPr id="7" name="Graphic 6" descr="Books">
            <a:extLst>
              <a:ext uri="{FF2B5EF4-FFF2-40B4-BE49-F238E27FC236}">
                <a16:creationId xmlns:a16="http://schemas.microsoft.com/office/drawing/2014/main" id="{F74643D4-B3FA-4950-9CB9-14A9C6CA8B0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43854" y="703489"/>
            <a:ext cx="5450557" cy="545055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308564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</TotalTime>
  <Words>178</Words>
  <Application>Microsoft Office PowerPoint</Application>
  <PresentationFormat>Widescreen</PresentationFormat>
  <Paragraphs>23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Ion</vt:lpstr>
      <vt:lpstr>Brute force attacks</vt:lpstr>
      <vt:lpstr>HTTP Requests</vt:lpstr>
      <vt:lpstr>Authentication</vt:lpstr>
      <vt:lpstr>Brute Force Attack</vt:lpstr>
      <vt:lpstr>Other Resources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Brute force attacks</dc:title>
  <dc:creator>Shehab Ellithy</dc:creator>
  <cp:lastModifiedBy>Shehab Ellithy</cp:lastModifiedBy>
  <cp:revision>4</cp:revision>
  <dcterms:created xsi:type="dcterms:W3CDTF">2021-10-19T07:17:00Z</dcterms:created>
  <dcterms:modified xsi:type="dcterms:W3CDTF">2021-10-19T07:34:48Z</dcterms:modified>
</cp:coreProperties>
</file>

<file path=docProps/thumbnail.jpeg>
</file>